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8" r:id="rId30"/>
    <p:sldId id="286" r:id="rId31"/>
    <p:sldId id="290" r:id="rId32"/>
    <p:sldId id="289" r:id="rId33"/>
    <p:sldId id="291" r:id="rId34"/>
    <p:sldId id="292" r:id="rId35"/>
    <p:sldId id="293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5C9EF0F-002E-4307-B629-653CBB946AA7}" type="datetimeFigureOut">
              <a:rPr lang="en-US" smtClean="0"/>
              <a:t>3/9/2010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3E26ADF-CCC8-4E51-8E0E-293A58A8614F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abdn.ac.uk/clsm/ebulletin-april07/uploads/media/Sabre-006.jpg&amp;imgrefurl=https://abdn.ac.uk/clsm/ebulletin-april07/news/details.php%3Fid%3D126&amp;h=316&amp;w=399&amp;sz=24&amp;tbnid=SVOLbvXpPP8KKM:&amp;tbnh=98&amp;tbnw=124&amp;prev=/images%3Fq%3Dpictures%2Bof%2Bfossil%2Bbones&amp;usg=__tmtmNDmKBvEFSgRkzN3WcL37jXs=&amp;ei=5fWWS8c-zZaUB62_7bYN&amp;sa=X&amp;oi=image_result&amp;resnum=3&amp;ct=image&amp;ved=0CA8Q9QEwA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4495" y="4495800"/>
            <a:ext cx="89595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+mj-lt"/>
              </a:rPr>
              <a:t>HOW ARE FOSSILS FORMED?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2667000" cy="3867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533400"/>
            <a:ext cx="7391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Type II Fossils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/>
            <a:r>
              <a:rPr lang="en-US" sz="4000" dirty="0" smtClean="0">
                <a:latin typeface="+mj-lt"/>
              </a:rPr>
              <a:t>Something that was made by the animal while it was living, that has hardened into stone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/>
            <a:r>
              <a:rPr lang="en-US" sz="4000" dirty="0" smtClean="0">
                <a:latin typeface="+mj-lt"/>
              </a:rPr>
              <a:t>Also called a Trace Fossil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9906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Footprints</a:t>
            </a:r>
            <a:endParaRPr lang="en-US" sz="4000" dirty="0">
              <a:latin typeface="+mj-lt"/>
            </a:endParaRPr>
          </a:p>
        </p:txBody>
      </p:sp>
      <p:pic>
        <p:nvPicPr>
          <p:cNvPr id="3" name="Picture 2" descr="footpri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2209800"/>
            <a:ext cx="1761689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192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Burrows</a:t>
            </a:r>
          </a:p>
        </p:txBody>
      </p:sp>
      <p:pic>
        <p:nvPicPr>
          <p:cNvPr id="3" name="Picture 2" descr="burrow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2209800"/>
            <a:ext cx="2699309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21920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Coprolite (poop!)</a:t>
            </a:r>
            <a:endParaRPr lang="en-US" sz="4000" dirty="0">
              <a:latin typeface="+mj-lt"/>
            </a:endParaRPr>
          </a:p>
        </p:txBody>
      </p:sp>
      <p:pic>
        <p:nvPicPr>
          <p:cNvPr id="3" name="Picture 2" descr="poo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2286000"/>
            <a:ext cx="3647877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600200"/>
            <a:ext cx="7772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So, how are fossils formed?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/>
            <a:r>
              <a:rPr lang="en-US" sz="4000" dirty="0" smtClean="0">
                <a:latin typeface="+mj-lt"/>
              </a:rPr>
              <a:t>No matter how it occurs, fossilization takes a lot of luck to happen.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914400"/>
            <a:ext cx="8077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Fossils are formed by…</a:t>
            </a:r>
          </a:p>
          <a:p>
            <a:pPr algn="ctr"/>
            <a:r>
              <a:rPr lang="en-US" sz="4000" dirty="0" smtClean="0">
                <a:latin typeface="+mj-lt"/>
              </a:rPr>
              <a:t>Freezing (refrigeration)</a:t>
            </a:r>
          </a:p>
          <a:p>
            <a:pPr algn="ctr"/>
            <a:endParaRPr lang="en-US" sz="3200" dirty="0" smtClean="0">
              <a:latin typeface="+mj-lt"/>
            </a:endParaRPr>
          </a:p>
          <a:p>
            <a:pPr algn="ctr"/>
            <a:endParaRPr lang="en-US" sz="32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Best means to preserve ancient materials</a:t>
            </a:r>
          </a:p>
          <a:p>
            <a:pPr algn="ctr"/>
            <a:endParaRPr lang="en-US" sz="3200" dirty="0" smtClean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Happens only rarely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mmoth-6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838200"/>
            <a:ext cx="4733925" cy="3381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4800600"/>
            <a:ext cx="754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This baby woolly mammoth died 37,000 years ago.  She was 4 feet 3 inches tall and weighed 110 pounds.  She was unearthed in Siberia.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807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+mj-lt"/>
              </a:rPr>
              <a:t>Fossils are formed by…</a:t>
            </a:r>
          </a:p>
          <a:p>
            <a:pPr algn="ctr"/>
            <a:r>
              <a:rPr lang="en-US" sz="4000" dirty="0" smtClean="0">
                <a:latin typeface="+mj-lt"/>
              </a:rPr>
              <a:t>Drying (desiccation)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Soft tissues are preserved for thousands of years if completely dried</a:t>
            </a:r>
          </a:p>
          <a:p>
            <a:pPr algn="ctr"/>
            <a:endParaRPr lang="en-US" sz="3200" dirty="0" smtClean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Happens mostly in arid areas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ummy sak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762000"/>
            <a:ext cx="2381250" cy="285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4419600"/>
            <a:ext cx="670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This Saker Falcon was found in Egypt. 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3914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+mj-lt"/>
              </a:rPr>
              <a:t>Fossils are formed by</a:t>
            </a:r>
            <a:r>
              <a:rPr lang="en-US" sz="4000" dirty="0" smtClean="0">
                <a:latin typeface="+mj-lt"/>
              </a:rPr>
              <a:t>…</a:t>
            </a:r>
          </a:p>
          <a:p>
            <a:pPr algn="ctr"/>
            <a:r>
              <a:rPr lang="en-US" sz="4000" dirty="0" smtClean="0">
                <a:latin typeface="+mj-lt"/>
              </a:rPr>
              <a:t>Asphalt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Tar pits are formed by crude oil that leaks through fissures in the earth.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The oil evaporates and leaves sticky asphalt.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Asphalt is an excellent preservative.</a:t>
            </a:r>
          </a:p>
          <a:p>
            <a:pPr algn="ctr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337608"/>
            <a:ext cx="7162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nsolas" pitchFamily="49" charset="0"/>
              </a:rPr>
              <a:t>What is a fossil?</a:t>
            </a:r>
          </a:p>
          <a:p>
            <a:pPr algn="ctr"/>
            <a:endParaRPr lang="en-US" sz="4000" dirty="0">
              <a:latin typeface="Consolas" pitchFamily="49" charset="0"/>
            </a:endParaRPr>
          </a:p>
          <a:p>
            <a:pPr algn="ctr"/>
            <a:r>
              <a:rPr lang="en-US" sz="4000" dirty="0" smtClean="0">
                <a:latin typeface="Consolas" pitchFamily="49" charset="0"/>
              </a:rPr>
              <a:t>A fossil is the remains or evidence of any plant or creature that once lived on the earth.</a:t>
            </a:r>
            <a:endParaRPr lang="en-US" sz="40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 br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762000"/>
            <a:ext cx="2743200" cy="2743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4267200"/>
            <a:ext cx="7315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This is Pit 91 at the La Brea Tar Pits in Los Angeles.  Scientists have recovered over 50,000 fossils from this pit.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579119" y="990600"/>
            <a:ext cx="772668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+mj-lt"/>
              </a:rPr>
              <a:t>Fossils are formed by</a:t>
            </a:r>
            <a:r>
              <a:rPr lang="en-US" sz="4000" dirty="0" smtClean="0">
                <a:latin typeface="+mj-lt"/>
              </a:rPr>
              <a:t>…</a:t>
            </a:r>
          </a:p>
          <a:p>
            <a:pPr algn="ctr"/>
            <a:r>
              <a:rPr lang="en-US" sz="4000" dirty="0" smtClean="0">
                <a:latin typeface="+mj-lt"/>
              </a:rPr>
              <a:t>Amber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Insects and other things become trapped in sticky tree sap.</a:t>
            </a:r>
          </a:p>
          <a:p>
            <a:pPr algn="ctr"/>
            <a:endParaRPr lang="en-US" sz="3200" dirty="0" smtClean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The tree sap hardens into amber, with the insect entombed inside of it.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mb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914400"/>
            <a:ext cx="3898232" cy="2743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47244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Some of the best preserved fossils of insects are found in Amber.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Fossils are formed by…</a:t>
            </a:r>
          </a:p>
          <a:p>
            <a:pPr algn="ctr"/>
            <a:r>
              <a:rPr lang="en-US" sz="4000" dirty="0" smtClean="0">
                <a:latin typeface="+mj-lt"/>
              </a:rPr>
              <a:t>Carbonization (distillation)</a:t>
            </a:r>
          </a:p>
          <a:p>
            <a:pPr algn="ctr"/>
            <a:endParaRPr lang="en-US" sz="40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Plant leaves and soft animal body parts decompose leaving behind only carbon.</a:t>
            </a:r>
          </a:p>
          <a:p>
            <a:pPr algn="ctr"/>
            <a:endParaRPr lang="en-US" sz="3200" dirty="0" smtClean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The carbon creates an impression in the rock, outlining the fossil.</a:t>
            </a:r>
            <a:endParaRPr lang="en-US" sz="32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914400"/>
            <a:ext cx="2588102" cy="2743200"/>
          </a:xfrm>
          <a:prstGeom prst="rect">
            <a:avLst/>
          </a:prstGeom>
        </p:spPr>
      </p:pic>
      <p:pic>
        <p:nvPicPr>
          <p:cNvPr id="3" name="Picture 2" descr="f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4343400"/>
            <a:ext cx="4454761" cy="17373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4114800"/>
            <a:ext cx="3048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The imprint of this fish shows carbonization.</a:t>
            </a:r>
            <a:endParaRPr lang="en-US" sz="2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1295400"/>
            <a:ext cx="411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This fern leaf decomposed and left a detailed imprint.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838200"/>
            <a:ext cx="7467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Fossils are formed by…</a:t>
            </a:r>
          </a:p>
          <a:p>
            <a:pPr algn="ctr"/>
            <a:r>
              <a:rPr lang="en-US" sz="4000" dirty="0" smtClean="0">
                <a:latin typeface="+mj-lt"/>
              </a:rPr>
              <a:t>Perimineralization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This is the most common form of fossil preservation.</a:t>
            </a:r>
          </a:p>
          <a:p>
            <a:pPr algn="ctr"/>
            <a:endParaRPr lang="en-US" sz="2800" dirty="0" smtClean="0"/>
          </a:p>
          <a:p>
            <a:pPr algn="ctr"/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524000"/>
            <a:ext cx="3048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4800" y="1219200"/>
            <a:ext cx="449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A trilobite dies on the bottom of the sea.</a:t>
            </a:r>
          </a:p>
          <a:p>
            <a:pPr algn="ctr"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Bacteria decompose the soft body parts.</a:t>
            </a:r>
          </a:p>
          <a:p>
            <a:pPr algn="ctr"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The hard exoskeleton is left intact.</a:t>
            </a:r>
          </a:p>
          <a:p>
            <a:pPr algn="ctr"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 algn="ctr"/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524000"/>
            <a:ext cx="3048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62400" y="685800"/>
            <a:ext cx="464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Sediments bury the exoskeleton.</a:t>
            </a:r>
          </a:p>
          <a:p>
            <a:pPr algn="ctr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The faster this happens, the more likely that fossilization will occur.</a:t>
            </a:r>
          </a:p>
          <a:p>
            <a:pPr algn="ctr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The type of sediments influences what the fossil will look like.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600200"/>
            <a:ext cx="3048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3800" y="228600"/>
            <a:ext cx="51054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Over time, the pressure turns the sediments into rock.</a:t>
            </a:r>
          </a:p>
          <a:p>
            <a:pPr algn="ctr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Minerals stick to the exoskeleton.</a:t>
            </a:r>
          </a:p>
          <a:p>
            <a:pPr algn="ctr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The molecules of the exoskeleton are slowly replaced with minerals.</a:t>
            </a:r>
          </a:p>
          <a:p>
            <a:pPr algn="ctr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In time, the entire exoskeleton is replaced with rock in the exact shape of the exoskeleton.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828800"/>
            <a:ext cx="3742399" cy="3017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3400" y="1295400"/>
            <a:ext cx="434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The continental plates on the Earth’s crust move around.</a:t>
            </a:r>
          </a:p>
          <a:p>
            <a:pPr algn="ctr"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The trilobite moves closer to the surface due to this uplift.</a:t>
            </a:r>
            <a:endParaRPr lang="en-US" sz="2800" dirty="0">
              <a:latin typeface="+mj-lt"/>
            </a:endParaRPr>
          </a:p>
          <a:p>
            <a:pPr algn="ctr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295401"/>
            <a:ext cx="8229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nsolas" pitchFamily="49" charset="0"/>
              </a:rPr>
              <a:t>Type I Fossils</a:t>
            </a:r>
          </a:p>
          <a:p>
            <a:pPr algn="ctr"/>
            <a:endParaRPr lang="en-US" sz="4000" dirty="0" smtClean="0">
              <a:latin typeface="Consolas" pitchFamily="49" charset="0"/>
            </a:endParaRPr>
          </a:p>
          <a:p>
            <a:pPr algn="ctr"/>
            <a:r>
              <a:rPr lang="en-US" sz="4000" dirty="0" smtClean="0">
                <a:latin typeface="Consolas" pitchFamily="49" charset="0"/>
              </a:rPr>
              <a:t>The remains of the dead animal or plant or the imprint left of them</a:t>
            </a:r>
          </a:p>
          <a:p>
            <a:endParaRPr lang="en-US" sz="3000" dirty="0" smtClean="0">
              <a:latin typeface="Consolas" pitchFamily="49" charset="0"/>
            </a:endParaRPr>
          </a:p>
          <a:p>
            <a:endParaRPr lang="en-US" sz="3000" dirty="0" smtClean="0">
              <a:latin typeface="Consolas" pitchFamily="49" charset="0"/>
            </a:endParaRPr>
          </a:p>
          <a:p>
            <a:endParaRPr lang="en-US" sz="4000" dirty="0">
              <a:latin typeface="Consolas" pitchFamily="49" charset="0"/>
            </a:endParaRPr>
          </a:p>
          <a:p>
            <a:endParaRPr lang="en-US" sz="40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3742561" cy="3383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8200" y="1905000"/>
            <a:ext cx="3962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The fossil trilobite is slowly revealed by erosion.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lobit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295400"/>
            <a:ext cx="4230810" cy="2834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51054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Trilobite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066800"/>
            <a:ext cx="3901440" cy="3395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5334000"/>
            <a:ext cx="563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Ammonite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achiop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609600"/>
            <a:ext cx="3580033" cy="548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57800" y="29718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Brachiopod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astrop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1066800"/>
            <a:ext cx="4391000" cy="31089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495300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Gastropod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rncora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838200"/>
            <a:ext cx="4253035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5105400"/>
            <a:ext cx="533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Horn Coral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22098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Questions?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7526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Bones</a:t>
            </a:r>
            <a:endParaRPr lang="en-US" sz="4000" dirty="0">
              <a:latin typeface="+mj-lt"/>
            </a:endParaRPr>
          </a:p>
        </p:txBody>
      </p:sp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BeAHYDASIAAhEBAxEB/8QAGwAAAgMBAQEAAAAAAAAAAAAABAUAAwYCAQf/xAA4EAACAQMDAgQEBQMCBwEAAAABAgMABBESITEFURMiQWEGFHGRIzKBobFCUsEV0SQzQ3KCkuHx/8QAGQEAAwEBAQAAAAAAAAAAAAAAAQIDAAQF/8QAIxEAAgIBBAICAwAAAAAAAAAAAAECEQMSEyExIkEUMgQzUf/aAAwDAQACEQMRAD8A7ifbijIjhQSRkegoOLSVA9aIhAUZA1H3qjHR6qA5z6GjEkIA07UMRltWdsVamN88etOKGwEep29K7eZV8h/NzmqYtyMZGK6mXDAspB/pyMVNLkpdIuGWGcDB70IVCzas8GiUcbZ4NVPERLlRkk8VShLCogCp74rlEyQBsTsPepaI0mornGrBzwfaq+o39l0+yFxcOwiMphkkBB8J8gHK8nck+2k1LJkjEeMXIYx2MEkOTeRIc4wQdj2zih54jA4RySB/1FU4NH/Dt7BeWhuIo08CaQskhYAvkD09uD9KKHiW0cXiQtcO8gVnjG2CSAd/QA1x/ImuCu2hMFXQGRgQe2MVzGqoxOQdtwKt6vCthcRlfJFI4Vw3GT6jsTXjBZED8N64roxZVkuvQk4aSh1BOVJ/WpXMhJ27VKqKZaF6Oh1yNpjBZiCduwGf8UmjdtXua0HQ28OS6uSA3y1nLJg8E6cDP3NGTpWTXYRaWEtxDrRs8+RN3GFLA44xsRmncXQ0WCQtbTNJ4R0nWoCtpHc8ZOAe3NfNel9X6nb3k/SIBLE182t5pwo1ppAORuNgDjf+o1sTLcXarHcSfMKdTBZhs2TkuQc4yeAMetcu5OXRZxSHHTrALNJI0WrwXIUeIsiv3JwBg5J235ptZ31tLN8nfRRmOXzQM6jBH9p7EVnekXlxZHwmjQxMcRmJVXHJAI22A3PAyRsdzR0FxadUg+UmSSF3GqPIw0ROcHnHoc44qUpTsppVAXxrHH0S4tDaxDwbp2DZbZCADgDHqM4+lewC2urBbyzuA8DDknGnK53Ppvkfak/xteXVz02Dpl1CHms5tclxqGAF4JzuCdh233oW3ni6F02K3tZy6ySv4srKSchnB8vbAG3v9a3yZXRtlVY+lmXpqCYtkBgVXSVMrg/lGcDHG9KukIvUJRd3Fu0USZMSSjJJY6iR9CcDO+dWaSdV6yL2dFkhxFHgRIMZwNwxI9TyfT0GwqwdXYLkFgASABwKpji5eUxZSpUjV9K6NA1hetcHMPzLyhI8j82CB9+3emVzfy9Ot0tEKoY0AAxnQPTk7nGDwaG+Frpx0Jbu4wsLM8mWz5seVR91NZK/67P1TqcEMERPjPpC+rOxwDt6Db9KSoubGvizWzXHULg9OEcqzNKh8VJcBZBp3OwyMEg/p71U9wuTGpC4PFdt1W2iurq9RlktemWwhiKn/mSnYY78Gsnb9TBYhnOed/WqYYqMm/6LOVpGoDoF8xGalJPnVKglialdFomKumWxmIcgkBhqwQMD9ae/Ekdx0XVZ9MjWa36j+W5LZPg4wR+/pWdt3yrEHYgZHvWs6TOOs9Mbp00CSPaL8xbx5IDAbMncAg5+tTyW1Ro1dmce5jurawNlp1Q29y8nl86ysNIX/wBQdven9s4iWTWNyDoxvldwo+wA+5pFe2tz8ub6NkS5+YjuH0DCqdQ4Ht+9PHK+aeJAqSAER/2DOcfpvj2xUkmUbQyijRrc6nODkkj1VSNX6lj+wr28eT5wvbria2jZw3oHAGf3wP0oRbozKk0Wpon8rINmU54GPUHfHr9qlrdRXs86QXH4LR6ridcHSpOcD3bAA/8AKk1JO2Gm+j3qE1pe9Mt1ubVjc3OZZGj4IY8/rtSS5jhZZIJgV1O0gZQSFJYE74xuTtR/Vrprp3FnojdgAmrGI0HtkHGNsjjNLy2VEDzFXxoGndTvnH8fauZR1NtF06VCu2sg6mRlIYeUhudthVU9tiNwCRnG3vT9YFit9GrWwGCzcn/ek8h/4ko3AzXowi1BHG/sGdE+I5rDpJ6bexNLaKCYymzIx5HuOaQ6mSQy2ZeLTkIc7gEY/g0U+HwpXAY4+lc+Gpby/kzgjvSPGrbGUrFYvpraDwA5W0Vy7RjhHOPP+1ElvEQFCdXKkVL+JVJdACxBB9xQtoDaMoBJgOy909vpSq0EOgupBkHO3epVgjWYalAH0qU3Ji2IAjIbArS/BUvhdftX8XSH1pnG+NPH7Vmo24/jFM+nOy3GpPw9McjEr/2nirS6JIZ9QnV2eJI5Ile7iQo6YKjJYj7gfarFHlAI2I3NEdc0arKJJwFRIldcAsxVc6ie+WAz7VSqEsVBIAHoal+Omk9RTI7qjz/SbeVJp4pp7QaQ0skcgC6sdiNznsa5vUc2HhRAxwxDfYfiPwWbbduN/rsPQ+xiWaC5gkRWbR4iahkAjn9aSXvURGkcGrUXIYnGM5//ACoOFZafRVPx4ELQXN1OWeeTQpxp1ED7Dam8fS2jtoL6WQDZgid/emdraRmEuqqMnIBqzq7Fp0xCuGUBQrbKB2qmRUkkuxYXzYuRtUYjO7Abmgp7cBwzHYnBokqRJwcZzzVpCS51jG/FdV+iAqmjAIKnCjcUNbnzshOA1ML63aMLoOxHGKUSlopQXcAfzSNBPLogMxO4qiFxsrrkZ8w7irdKueeastl3xpDZ5Pap9joutrd4gQgDKeAdsVKOghbR5SSOx9KlGgWL1cAZ9aZdOBeK6LZX8EhWPGSQP96zKdQgU/iOe+wzWo6P1Neo9BktbeJsQ3Kgysu6BhkYxzvWz5EoOg44NyR29z4t1NKcjU5O/pvx/FHwXHm2PPtSPxZI08VopGXGpmVeABkk/TI/euP9dsE8pnKPjYFTmtjmnBBlF6jYWF1Gl3CW/rbR9c7fyaz11ZNPfwyswJjUqQOMg/8A2lvR+rfMX0fzEgjgjkUgtsTg52rRA4nbWjxB5GdA5zgHYYOB6AHFSn+1MeP0aGFquiNdRz3qy7UeCkeS4RiRnkggk/xXNtCHiMmpiCaqnZ42DAnYg/pVcvMeBYKmKb3Mb7YG/pUgbktvmrb9FZdS78iqYY2ZB3HpVIcxsm1QQya5FGcqf2rOdetGj1kk7bjatUjqI9CrhiPzdqX9WjEkZJIJ04J70WuAIyVjI0oAAp5ZxKGCkYOeaS2RMN2UddtW1aKKQNxgVNDBMWnLAORj1xUr2PVGD5c59qlExhfkVAywxgc7Vovh2Jk6ReCGVQpmVmjxuPI2Gx6jOkUo1ykgFwwIJwwJ/wA1LO7keKVMeGjrpYo25XPBrll5Jo6uLobdV6ffJDNI7SiIxJI6SEgEJkbZ2OkHf1IyeKz0clrGDoKjvgEk0y1/ORR+OXdFRVRXctpUcAew7V14CDIAAA9AMf5rR8UGrFpljfyr4jZ2zjj71uLuFr0QrLZuhmt42WNjgltOcA9yc/tWTNnGxYgkE7U0gv7m1tIYVKyGKYspkYkaSMFCO3H0pciumjKwCZ+s2WpnguokzjyscKf7T2Psa5HW+oYx8y4BGCG3rq+v7yeMCa6fw1OFQLnb0ySdyBtnmlgIuM5MjY33YL/AoqT6YdKNlDf2E/Ry7Xix3rvlYsajpGx27javbo9R6bbNLciA6WKsFyuw/qB4I+lZe2thbsJ4vw5cEK0Z3UEY2z7feu7rxbmJIrq6uZUiTQitKcBRwPpmtGUo8JiuCY6i+K4cYkiww9dYO1VzfE9lJlCxGeyZpBHYWy5xEpIGctvXZjRRlVA+gqqzS9ibMQiS7ieZZI2BGexphB1BAFPiR5BwQQR/ikzLtnJqEHAwaCys2yjZRylxqWeIg/2uDUrILE5yQ+KlHdNso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11239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 descr="bo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895600"/>
            <a:ext cx="3470996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21920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Teeth</a:t>
            </a:r>
            <a:endParaRPr lang="en-US" sz="4000" dirty="0">
              <a:latin typeface="+mj-lt"/>
            </a:endParaRPr>
          </a:p>
        </p:txBody>
      </p:sp>
      <p:pic>
        <p:nvPicPr>
          <p:cNvPr id="3" name="Picture 2" descr="tee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514600"/>
            <a:ext cx="3755252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371600"/>
            <a:ext cx="746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Skin impressions</a:t>
            </a:r>
          </a:p>
        </p:txBody>
      </p:sp>
      <p:pic>
        <p:nvPicPr>
          <p:cNvPr id="3" name="Picture 2" descr="sk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2667000"/>
            <a:ext cx="3648721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1430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Hair</a:t>
            </a:r>
            <a:endParaRPr lang="en-US" sz="4000" dirty="0">
              <a:latin typeface="+mj-lt"/>
            </a:endParaRPr>
          </a:p>
        </p:txBody>
      </p:sp>
      <p:pic>
        <p:nvPicPr>
          <p:cNvPr id="4" name="Picture 3" descr="ha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2590800"/>
            <a:ext cx="30099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19200"/>
            <a:ext cx="701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hardened shell of an ancient invertebrate</a:t>
            </a:r>
            <a:endParaRPr lang="en-US" sz="4000" dirty="0">
              <a:latin typeface="+mj-lt"/>
            </a:endParaRPr>
          </a:p>
        </p:txBody>
      </p:sp>
      <p:pic>
        <p:nvPicPr>
          <p:cNvPr id="3" name="Picture 2" descr="trilob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819400"/>
            <a:ext cx="2799182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954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impression of a plant or an animal</a:t>
            </a:r>
          </a:p>
        </p:txBody>
      </p:sp>
      <p:pic>
        <p:nvPicPr>
          <p:cNvPr id="3" name="Picture 2" descr="lea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971800"/>
            <a:ext cx="3633843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247</TotalTime>
  <Words>509</Words>
  <Application>Microsoft Office PowerPoint</Application>
  <PresentationFormat>On-screen Show (4:3)</PresentationFormat>
  <Paragraphs>96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are Fossils formed?</dc:title>
  <dc:creator>Elissa Michalski</dc:creator>
  <cp:lastModifiedBy>Elissa Michalski</cp:lastModifiedBy>
  <cp:revision>24</cp:revision>
  <dcterms:created xsi:type="dcterms:W3CDTF">2010-03-09T23:29:48Z</dcterms:created>
  <dcterms:modified xsi:type="dcterms:W3CDTF">2010-03-10T03:37:12Z</dcterms:modified>
</cp:coreProperties>
</file>